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D3BF-C6CC-4ED4-AC97-BE94ABC6F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Employer Assisted Housing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78518-6CF0-4887-90FB-8477A32571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Donald Terry</a:t>
            </a:r>
          </a:p>
          <a:p>
            <a:r>
              <a:rPr lang="en-US" dirty="0"/>
              <a:t>NeighborWorks Home Ownership Center Sacramento Region</a:t>
            </a:r>
          </a:p>
        </p:txBody>
      </p:sp>
    </p:spTree>
    <p:extLst>
      <p:ext uri="{BB962C8B-B14F-4D97-AF65-F5344CB8AC3E}">
        <p14:creationId xmlns:p14="http://schemas.microsoft.com/office/powerpoint/2010/main" val="123106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2F28-4BE1-46DF-93B3-9F5369C3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3FF73-60D3-451E-B723-8DDD42A3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options?</a:t>
            </a:r>
          </a:p>
          <a:p>
            <a:pPr lvl="1"/>
            <a:r>
              <a:rPr lang="en-US" dirty="0"/>
              <a:t>Acquire Homes and/or Build Housing</a:t>
            </a:r>
          </a:p>
          <a:p>
            <a:pPr lvl="1"/>
            <a:r>
              <a:rPr lang="en-US" dirty="0"/>
              <a:t>Home Ownership Assistance</a:t>
            </a:r>
          </a:p>
          <a:p>
            <a:pPr lvl="1"/>
            <a:r>
              <a:rPr lang="en-US" dirty="0"/>
              <a:t>Direct Lending</a:t>
            </a:r>
          </a:p>
          <a:p>
            <a:pPr lvl="1"/>
            <a:r>
              <a:rPr lang="en-US" dirty="0"/>
              <a:t>Rental Assistance</a:t>
            </a:r>
          </a:p>
          <a:p>
            <a:pPr lvl="1"/>
            <a:r>
              <a:rPr lang="en-US" dirty="0"/>
              <a:t>Capital Investments (CDFIs)</a:t>
            </a:r>
          </a:p>
          <a:p>
            <a:pPr lvl="1"/>
            <a:r>
              <a:rPr lang="en-US" dirty="0"/>
              <a:t>How can NeighborWorks Help?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4352-1B1E-4F40-AE4F-E8DA2D34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 and/or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53BB-7951-4E07-8F01-E2B8D2E0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Acquisition of existing homes</a:t>
            </a:r>
          </a:p>
          <a:p>
            <a:r>
              <a:rPr lang="en-US" dirty="0"/>
              <a:t>Work with developers to build workforce only housing (I know its Tahoe…)</a:t>
            </a:r>
          </a:p>
          <a:p>
            <a:pPr lvl="1"/>
            <a:r>
              <a:rPr lang="en-US" dirty="0"/>
              <a:t>Utilize local government owned land</a:t>
            </a:r>
          </a:p>
          <a:p>
            <a:pPr lvl="1"/>
            <a:r>
              <a:rPr lang="en-US" dirty="0"/>
              <a:t>For rent to employees</a:t>
            </a:r>
          </a:p>
          <a:p>
            <a:pPr lvl="2"/>
            <a:r>
              <a:rPr lang="en-US" dirty="0"/>
              <a:t>City Manager’s House?</a:t>
            </a:r>
          </a:p>
          <a:p>
            <a:pPr lvl="1"/>
            <a:r>
              <a:rPr lang="en-US" dirty="0"/>
              <a:t>For sale only to employees</a:t>
            </a:r>
          </a:p>
        </p:txBody>
      </p:sp>
    </p:spTree>
    <p:extLst>
      <p:ext uri="{BB962C8B-B14F-4D97-AF65-F5344CB8AC3E}">
        <p14:creationId xmlns:p14="http://schemas.microsoft.com/office/powerpoint/2010/main" val="11515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500B-3020-42CF-9B2B-5680BBEF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Ownership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3CF3-A3BA-473A-B2D8-25374341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Home Buyer Education and Counseling</a:t>
            </a:r>
          </a:p>
          <a:p>
            <a:r>
              <a:rPr lang="en-US" dirty="0"/>
              <a:t>Down Payment Assistance Loans</a:t>
            </a:r>
          </a:p>
          <a:p>
            <a:pPr lvl="1"/>
            <a:r>
              <a:rPr lang="en-US" dirty="0"/>
              <a:t>For Closing Costs</a:t>
            </a:r>
          </a:p>
          <a:p>
            <a:pPr lvl="1"/>
            <a:r>
              <a:rPr lang="en-US" dirty="0"/>
              <a:t>Payment Deferred</a:t>
            </a:r>
          </a:p>
          <a:p>
            <a:r>
              <a:rPr lang="en-US" dirty="0"/>
              <a:t>Direct Mortgage Lending</a:t>
            </a:r>
          </a:p>
          <a:p>
            <a:r>
              <a:rPr lang="en-US" dirty="0"/>
              <a:t>Land Trusts</a:t>
            </a:r>
          </a:p>
          <a:p>
            <a:r>
              <a:rPr lang="en-US" dirty="0"/>
              <a:t>Equity Share Mortgages</a:t>
            </a:r>
          </a:p>
        </p:txBody>
      </p:sp>
    </p:spTree>
    <p:extLst>
      <p:ext uri="{BB962C8B-B14F-4D97-AF65-F5344CB8AC3E}">
        <p14:creationId xmlns:p14="http://schemas.microsoft.com/office/powerpoint/2010/main" val="316620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2178-D4A1-4C5B-826A-71B70289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4FF0-48D7-4243-B5A8-83EA63D08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Stipends for Security Deposits</a:t>
            </a:r>
          </a:p>
          <a:p>
            <a:r>
              <a:rPr lang="en-US" dirty="0"/>
              <a:t>Bonding for damages to incentivize landlords</a:t>
            </a:r>
          </a:p>
          <a:p>
            <a:r>
              <a:rPr lang="en-US" dirty="0"/>
              <a:t>Monthly Allowances for housing in addition to normal compensation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8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5D06-99B1-43B0-82C9-EBF5D95B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4734-C7B3-4CFE-B040-303D67C3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Development Financial Institutions (CDFI)</a:t>
            </a:r>
          </a:p>
          <a:p>
            <a:r>
              <a:rPr lang="en-US" dirty="0"/>
              <a:t>Community Development Corporations (CDC)</a:t>
            </a:r>
          </a:p>
          <a:p>
            <a:r>
              <a:rPr lang="en-US" dirty="0"/>
              <a:t>Revolving Loan Funds</a:t>
            </a:r>
          </a:p>
          <a:p>
            <a:r>
              <a:rPr lang="en-US" dirty="0"/>
              <a:t>Direct Investment in Housing Developments</a:t>
            </a:r>
          </a:p>
          <a:p>
            <a:r>
              <a:rPr lang="en-US" dirty="0"/>
              <a:t>Land Trusts</a:t>
            </a:r>
          </a:p>
          <a:p>
            <a:r>
              <a:rPr lang="en-US" dirty="0"/>
              <a:t>Community Reinvestment Act (CRA) Investments from Banks</a:t>
            </a:r>
          </a:p>
        </p:txBody>
      </p:sp>
    </p:spTree>
    <p:extLst>
      <p:ext uri="{BB962C8B-B14F-4D97-AF65-F5344CB8AC3E}">
        <p14:creationId xmlns:p14="http://schemas.microsoft.com/office/powerpoint/2010/main" val="338188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EA7A-9F77-44A1-8993-6B75EA7D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NeighborWorks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5FB0-3166-4C0B-828E-FD40D940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are:</a:t>
            </a:r>
          </a:p>
          <a:p>
            <a:pPr lvl="1"/>
            <a:r>
              <a:rPr lang="en-US" dirty="0"/>
              <a:t>A CDFI</a:t>
            </a:r>
          </a:p>
          <a:p>
            <a:pPr lvl="2"/>
            <a:r>
              <a:rPr lang="en-US" dirty="0"/>
              <a:t>Acquire Land, Homes, Construction Management Services</a:t>
            </a:r>
          </a:p>
          <a:p>
            <a:pPr lvl="1"/>
            <a:r>
              <a:rPr lang="en-US" dirty="0"/>
              <a:t>Down Payment Assistance</a:t>
            </a:r>
          </a:p>
          <a:p>
            <a:pPr lvl="2"/>
            <a:r>
              <a:rPr lang="en-US" dirty="0"/>
              <a:t>Administer</a:t>
            </a:r>
          </a:p>
          <a:p>
            <a:pPr lvl="1"/>
            <a:r>
              <a:rPr lang="en-US" dirty="0"/>
              <a:t>Home Buyer Education</a:t>
            </a:r>
          </a:p>
          <a:p>
            <a:pPr lvl="1"/>
            <a:r>
              <a:rPr lang="en-US" dirty="0"/>
              <a:t>USDA Direct Lending </a:t>
            </a:r>
          </a:p>
          <a:p>
            <a:pPr lvl="2"/>
            <a:r>
              <a:rPr lang="en-US" dirty="0"/>
              <a:t>No Down No PMI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2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74F4-B046-475F-B2FB-83552912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3C1E-0B42-4487-B4E2-B2B45542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Donald Terry</a:t>
            </a:r>
          </a:p>
          <a:p>
            <a:pPr algn="ctr"/>
            <a:r>
              <a:rPr lang="en-US" dirty="0"/>
              <a:t>Director of Real Estate Development</a:t>
            </a:r>
          </a:p>
          <a:p>
            <a:pPr algn="ctr"/>
            <a:r>
              <a:rPr lang="en-US" dirty="0"/>
              <a:t>NeighborWorks Home Ownership Center Sacramento Region</a:t>
            </a:r>
          </a:p>
          <a:p>
            <a:pPr algn="ctr"/>
            <a:r>
              <a:rPr lang="en-US" dirty="0"/>
              <a:t>2411 Alhambra Blvd., Suite 200</a:t>
            </a:r>
          </a:p>
          <a:p>
            <a:pPr algn="ctr"/>
            <a:r>
              <a:rPr lang="en-US" dirty="0"/>
              <a:t>Sacramento, CA 95817</a:t>
            </a:r>
          </a:p>
          <a:p>
            <a:pPr algn="ctr"/>
            <a:r>
              <a:rPr lang="en-US" dirty="0"/>
              <a:t>916.661.5643</a:t>
            </a:r>
          </a:p>
        </p:txBody>
      </p:sp>
    </p:spTree>
    <p:extLst>
      <p:ext uri="{BB962C8B-B14F-4D97-AF65-F5344CB8AC3E}">
        <p14:creationId xmlns:p14="http://schemas.microsoft.com/office/powerpoint/2010/main" val="1462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1566</TotalTime>
  <Words>220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Employer Assisted Housing Programs</vt:lpstr>
      <vt:lpstr>Overview</vt:lpstr>
      <vt:lpstr>Acquire and/or Build</vt:lpstr>
      <vt:lpstr>Home Ownership Assistance</vt:lpstr>
      <vt:lpstr>Rental Assistance</vt:lpstr>
      <vt:lpstr>Capital Investments</vt:lpstr>
      <vt:lpstr>How can NeighborWorks Help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Assisted Housing Programs</dc:title>
  <dc:creator>Donald Terry</dc:creator>
  <cp:lastModifiedBy>Donald Terry</cp:lastModifiedBy>
  <cp:revision>5</cp:revision>
  <dcterms:created xsi:type="dcterms:W3CDTF">2017-10-19T20:08:04Z</dcterms:created>
  <dcterms:modified xsi:type="dcterms:W3CDTF">2017-10-20T22:14:48Z</dcterms:modified>
</cp:coreProperties>
</file>